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</p:sldMasterIdLst>
  <p:notesMasterIdLst>
    <p:notesMasterId r:id="rId21"/>
  </p:notesMasterIdLst>
  <p:sldIdLst>
    <p:sldId id="270" r:id="rId6"/>
    <p:sldId id="271" r:id="rId7"/>
    <p:sldId id="269" r:id="rId8"/>
    <p:sldId id="258" r:id="rId9"/>
    <p:sldId id="268" r:id="rId10"/>
    <p:sldId id="256" r:id="rId11"/>
    <p:sldId id="257" r:id="rId12"/>
    <p:sldId id="266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24384000" cy="13716000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Extrabold" panose="020B0604020202020204" charset="0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051"/>
    <a:srgbClr val="22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7B784-0FC4-442F-903B-46DDA00B7CA5}" v="42" dt="2021-03-01T18:37:09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ddleditch, Damien" userId="a199dd1e-cea5-4b35-b054-23ea4423e0a0" providerId="ADAL" clId="{C9F3A822-45B8-41A1-B65F-8C141E4883A1}"/>
    <pc:docChg chg="undo custSel addSld modSld sldOrd">
      <pc:chgData name="Middleditch, Damien" userId="a199dd1e-cea5-4b35-b054-23ea4423e0a0" providerId="ADAL" clId="{C9F3A822-45B8-41A1-B65F-8C141E4883A1}" dt="2021-02-26T16:15:28.687" v="231" actId="14100"/>
      <pc:docMkLst>
        <pc:docMk/>
      </pc:docMkLst>
      <pc:sldChg chg="addSp modSp modNotesTx">
        <pc:chgData name="Middleditch, Damien" userId="a199dd1e-cea5-4b35-b054-23ea4423e0a0" providerId="ADAL" clId="{C9F3A822-45B8-41A1-B65F-8C141E4883A1}" dt="2021-02-26T15:41:26.894" v="90" actId="20577"/>
        <pc:sldMkLst>
          <pc:docMk/>
          <pc:sldMk cId="0" sldId="258"/>
        </pc:sldMkLst>
        <pc:spChg chg="mod">
          <ac:chgData name="Middleditch, Damien" userId="a199dd1e-cea5-4b35-b054-23ea4423e0a0" providerId="ADAL" clId="{C9F3A822-45B8-41A1-B65F-8C141E4883A1}" dt="2021-02-26T15:37:33.949" v="62" actId="1076"/>
          <ac:spMkLst>
            <pc:docMk/>
            <pc:sldMk cId="0" sldId="258"/>
            <ac:spMk id="5" creationId="{30FED794-0F06-4ED5-83A7-2451B60E8A46}"/>
          </ac:spMkLst>
        </pc:spChg>
        <pc:spChg chg="mod">
          <ac:chgData name="Middleditch, Damien" userId="a199dd1e-cea5-4b35-b054-23ea4423e0a0" providerId="ADAL" clId="{C9F3A822-45B8-41A1-B65F-8C141E4883A1}" dt="2021-02-26T15:30:59.198" v="24" actId="14100"/>
          <ac:spMkLst>
            <pc:docMk/>
            <pc:sldMk cId="0" sldId="258"/>
            <ac:spMk id="6" creationId="{A7DECD45-636E-4490-8CA4-79A995E69C1A}"/>
          </ac:spMkLst>
        </pc:spChg>
        <pc:spChg chg="add mod">
          <ac:chgData name="Middleditch, Damien" userId="a199dd1e-cea5-4b35-b054-23ea4423e0a0" providerId="ADAL" clId="{C9F3A822-45B8-41A1-B65F-8C141E4883A1}" dt="2021-02-26T15:37:25.898" v="61" actId="1076"/>
          <ac:spMkLst>
            <pc:docMk/>
            <pc:sldMk cId="0" sldId="258"/>
            <ac:spMk id="9" creationId="{15ADB32F-EA35-4773-957D-40D422A72551}"/>
          </ac:spMkLst>
        </pc:spChg>
        <pc:spChg chg="add mod">
          <ac:chgData name="Middleditch, Damien" userId="a199dd1e-cea5-4b35-b054-23ea4423e0a0" providerId="ADAL" clId="{C9F3A822-45B8-41A1-B65F-8C141E4883A1}" dt="2021-02-26T15:37:41.734" v="64" actId="1076"/>
          <ac:spMkLst>
            <pc:docMk/>
            <pc:sldMk cId="0" sldId="258"/>
            <ac:spMk id="10" creationId="{6895F012-5198-42FF-8D90-B8BF9D8493F8}"/>
          </ac:spMkLst>
        </pc:spChg>
        <pc:spChg chg="add mod">
          <ac:chgData name="Middleditch, Damien" userId="a199dd1e-cea5-4b35-b054-23ea4423e0a0" providerId="ADAL" clId="{C9F3A822-45B8-41A1-B65F-8C141E4883A1}" dt="2021-02-26T15:37:37.677" v="63" actId="1076"/>
          <ac:spMkLst>
            <pc:docMk/>
            <pc:sldMk cId="0" sldId="258"/>
            <ac:spMk id="13" creationId="{8B19115C-7B68-4B14-93E7-69ADED6B0206}"/>
          </ac:spMkLst>
        </pc:spChg>
        <pc:spChg chg="mod">
          <ac:chgData name="Middleditch, Damien" userId="a199dd1e-cea5-4b35-b054-23ea4423e0a0" providerId="ADAL" clId="{C9F3A822-45B8-41A1-B65F-8C141E4883A1}" dt="2021-02-26T15:31:13.185" v="26" actId="1076"/>
          <ac:spMkLst>
            <pc:docMk/>
            <pc:sldMk cId="0" sldId="258"/>
            <ac:spMk id="182" creationId="{00000000-0000-0000-0000-000000000000}"/>
          </ac:spMkLst>
        </pc:spChg>
      </pc:sldChg>
    </pc:docChg>
  </pc:docChgLst>
  <pc:docChgLst>
    <pc:chgData name="Middleditch, Damien" userId="a199dd1e-cea5-4b35-b054-23ea4423e0a0" providerId="ADAL" clId="{05F7B784-0FC4-442F-903B-46DDA00B7CA5}"/>
    <pc:docChg chg="undo custSel addSld delSld modSld sldOrd">
      <pc:chgData name="Middleditch, Damien" userId="a199dd1e-cea5-4b35-b054-23ea4423e0a0" providerId="ADAL" clId="{05F7B784-0FC4-442F-903B-46DDA00B7CA5}" dt="2021-03-01T18:37:09.323" v="590"/>
      <pc:docMkLst>
        <pc:docMk/>
      </pc:docMkLst>
      <pc:sldChg chg="ord">
        <pc:chgData name="Middleditch, Damien" userId="a199dd1e-cea5-4b35-b054-23ea4423e0a0" providerId="ADAL" clId="{05F7B784-0FC4-442F-903B-46DDA00B7CA5}" dt="2021-03-01T18:37:09.323" v="590"/>
        <pc:sldMkLst>
          <pc:docMk/>
          <pc:sldMk cId="0" sldId="258"/>
        </pc:sldMkLst>
      </pc:sldChg>
      <pc:sldChg chg="del ord">
        <pc:chgData name="Middleditch, Damien" userId="a199dd1e-cea5-4b35-b054-23ea4423e0a0" providerId="ADAL" clId="{05F7B784-0FC4-442F-903B-46DDA00B7CA5}" dt="2021-03-01T17:56:14.618" v="110" actId="2696"/>
        <pc:sldMkLst>
          <pc:docMk/>
          <pc:sldMk cId="1623210366" sldId="267"/>
        </pc:sldMkLst>
      </pc:sldChg>
      <pc:sldChg chg="delSp modSp add ord">
        <pc:chgData name="Middleditch, Damien" userId="a199dd1e-cea5-4b35-b054-23ea4423e0a0" providerId="ADAL" clId="{05F7B784-0FC4-442F-903B-46DDA00B7CA5}" dt="2021-03-01T18:37:09.323" v="590"/>
        <pc:sldMkLst>
          <pc:docMk/>
          <pc:sldMk cId="205854683" sldId="268"/>
        </pc:sldMkLst>
        <pc:spChg chg="mod">
          <ac:chgData name="Middleditch, Damien" userId="a199dd1e-cea5-4b35-b054-23ea4423e0a0" providerId="ADAL" clId="{05F7B784-0FC4-442F-903B-46DDA00B7CA5}" dt="2021-03-01T17:52:57.572" v="107" actId="20577"/>
          <ac:spMkLst>
            <pc:docMk/>
            <pc:sldMk cId="205854683" sldId="268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8:09:04.674" v="462" actId="20577"/>
          <ac:spMkLst>
            <pc:docMk/>
            <pc:sldMk cId="205854683" sldId="268"/>
            <ac:spMk id="182" creationId="{00000000-0000-0000-0000-000000000000}"/>
          </ac:spMkLst>
        </pc:spChg>
        <pc:spChg chg="del mod">
          <ac:chgData name="Middleditch, Damien" userId="a199dd1e-cea5-4b35-b054-23ea4423e0a0" providerId="ADAL" clId="{05F7B784-0FC4-442F-903B-46DDA00B7CA5}" dt="2021-03-01T17:52:51.072" v="98" actId="478"/>
          <ac:spMkLst>
            <pc:docMk/>
            <pc:sldMk cId="205854683" sldId="268"/>
            <ac:spMk id="183" creationId="{00000000-0000-0000-0000-000000000000}"/>
          </ac:spMkLst>
        </pc:spChg>
      </pc:sldChg>
      <pc:sldChg chg="add ord">
        <pc:chgData name="Middleditch, Damien" userId="a199dd1e-cea5-4b35-b054-23ea4423e0a0" providerId="ADAL" clId="{05F7B784-0FC4-442F-903B-46DDA00B7CA5}" dt="2021-03-01T18:37:09.323" v="590"/>
        <pc:sldMkLst>
          <pc:docMk/>
          <pc:sldMk cId="129136955" sldId="269"/>
        </pc:sldMkLst>
      </pc:sldChg>
      <pc:sldChg chg="delSp modSp add ord">
        <pc:chgData name="Middleditch, Damien" userId="a199dd1e-cea5-4b35-b054-23ea4423e0a0" providerId="ADAL" clId="{05F7B784-0FC4-442F-903B-46DDA00B7CA5}" dt="2021-03-01T17:59:34.032" v="283" actId="255"/>
        <pc:sldMkLst>
          <pc:docMk/>
          <pc:sldMk cId="3077573993" sldId="270"/>
        </pc:sldMkLst>
        <pc:spChg chg="mod">
          <ac:chgData name="Middleditch, Damien" userId="a199dd1e-cea5-4b35-b054-23ea4423e0a0" providerId="ADAL" clId="{05F7B784-0FC4-442F-903B-46DDA00B7CA5}" dt="2021-03-01T17:56:33.322" v="137" actId="20577"/>
          <ac:spMkLst>
            <pc:docMk/>
            <pc:sldMk cId="3077573993" sldId="270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7:59:34.032" v="283" actId="255"/>
          <ac:spMkLst>
            <pc:docMk/>
            <pc:sldMk cId="3077573993" sldId="270"/>
            <ac:spMk id="182" creationId="{00000000-0000-0000-0000-000000000000}"/>
          </ac:spMkLst>
        </pc:spChg>
        <pc:spChg chg="del mod">
          <ac:chgData name="Middleditch, Damien" userId="a199dd1e-cea5-4b35-b054-23ea4423e0a0" providerId="ADAL" clId="{05F7B784-0FC4-442F-903B-46DDA00B7CA5}" dt="2021-03-01T17:56:27.698" v="114" actId="478"/>
          <ac:spMkLst>
            <pc:docMk/>
            <pc:sldMk cId="3077573993" sldId="270"/>
            <ac:spMk id="183" creationId="{00000000-0000-0000-0000-000000000000}"/>
          </ac:spMkLst>
        </pc:spChg>
      </pc:sldChg>
      <pc:sldChg chg="modSp add">
        <pc:chgData name="Middleditch, Damien" userId="a199dd1e-cea5-4b35-b054-23ea4423e0a0" providerId="ADAL" clId="{05F7B784-0FC4-442F-903B-46DDA00B7CA5}" dt="2021-03-01T18:14:50.019" v="589" actId="6549"/>
        <pc:sldMkLst>
          <pc:docMk/>
          <pc:sldMk cId="481965852" sldId="271"/>
        </pc:sldMkLst>
        <pc:spChg chg="mod">
          <ac:chgData name="Middleditch, Damien" userId="a199dd1e-cea5-4b35-b054-23ea4423e0a0" providerId="ADAL" clId="{05F7B784-0FC4-442F-903B-46DDA00B7CA5}" dt="2021-03-01T17:57:33.537" v="236" actId="20577"/>
          <ac:spMkLst>
            <pc:docMk/>
            <pc:sldMk cId="481965852" sldId="271"/>
            <ac:spMk id="181" creationId="{00000000-0000-0000-0000-000000000000}"/>
          </ac:spMkLst>
        </pc:spChg>
        <pc:spChg chg="mod">
          <ac:chgData name="Middleditch, Damien" userId="a199dd1e-cea5-4b35-b054-23ea4423e0a0" providerId="ADAL" clId="{05F7B784-0FC4-442F-903B-46DDA00B7CA5}" dt="2021-03-01T18:14:50.019" v="589" actId="6549"/>
          <ac:spMkLst>
            <pc:docMk/>
            <pc:sldMk cId="481965852" sldId="271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17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6accfe50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6accfe508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6accfe50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6accfe508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accfe50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accfe508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1a8ec2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51a8ec224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accfe50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accfe508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68c176d90_8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68c176d90_8_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9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/>
              <a:t>From GDS feedback - https://docs.google.com/presentation/d/16XT3AmbZkOlRds0hS0kaOwEMFPQu1Y8DlDUWK8Kwbxk/edit?usp=sharing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318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GDS feedback - https://docs.google.com/presentation/d/16XT3AmbZkOlRds0hS0kaOwEMFPQu1Y8DlDUWK8Kwbxk/edit?usp=sharing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370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e4bc94fe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e4bc94fed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a4b379a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a4b379a6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delete/not show any of the slides in this section - there may be too many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1a8ec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1a8ec22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2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68c176d9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68c176d90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st pattern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0591235" y="4126110"/>
            <a:ext cx="11423060" cy="577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810000" cy="38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3329" y="9902671"/>
            <a:ext cx="3810001" cy="38100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0574000" y="0"/>
            <a:ext cx="3810000" cy="3810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0574000" y="9906000"/>
            <a:ext cx="3810000" cy="381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10212" y="3815326"/>
            <a:ext cx="6085349" cy="60853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None/>
            </a:pPr>
            <a:r>
              <a:rPr lang="en-US" sz="6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1920×1080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type="title">
  <p:cSld name="TITLE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None/>
              <a:defRPr sz="48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  <p:cxnSp>
        <p:nvCxnSpPr>
          <p:cNvPr id="54" name="Google Shape;54;p13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TITLE_4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60" name="Google Shape;60;p14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169400" y="2556172"/>
            <a:ext cx="11809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2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 2">
  <p:cSld name="TITLE_4_2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15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1169400" y="2937175"/>
            <a:ext cx="106158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12701030" y="2937175"/>
            <a:ext cx="106158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 1">
  <p:cSld name="TITLE_4_1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6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169400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8589838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16010275" y="2556175"/>
            <a:ext cx="7306500" cy="78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●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○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Helvetica Neue"/>
              <a:buChar char="■"/>
              <a:defRPr sz="36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2275" y="10527035"/>
            <a:ext cx="22470600" cy="215756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972275" y="11827675"/>
            <a:ext cx="19724400" cy="726300"/>
          </a:xfrm>
          <a:prstGeom prst="rect">
            <a:avLst/>
          </a:prstGeom>
          <a:noFill/>
          <a:ln w="9525" cap="flat" cmpd="sng">
            <a:solidFill>
              <a:srgbClr val="2200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Font typeface="Helvetica Neue"/>
              <a:buNone/>
              <a:defRPr sz="240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2400"/>
              <a:buNone/>
              <a:defRPr sz="2400">
                <a:solidFill>
                  <a:srgbClr val="2200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TITLE_3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21983621" y="11419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2211050" y="1014089"/>
            <a:ext cx="113418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Helvetica Neue Light"/>
              <a:buNone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3600"/>
              <a:buNone/>
              <a:defRPr sz="36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  <p:cxnSp>
        <p:nvCxnSpPr>
          <p:cNvPr id="81" name="Google Shape;81;p17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2200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sldNum" idx="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100228"/>
                </a:solidFill>
              </a:defRPr>
            </a:lvl1pPr>
            <a:lvl2pPr lvl="1" algn="r" rtl="0">
              <a:buNone/>
              <a:defRPr sz="2700">
                <a:solidFill>
                  <a:srgbClr val="100228"/>
                </a:solidFill>
              </a:defRPr>
            </a:lvl2pPr>
            <a:lvl3pPr lvl="2" algn="r" rtl="0">
              <a:buNone/>
              <a:defRPr sz="2700">
                <a:solidFill>
                  <a:srgbClr val="100228"/>
                </a:solidFill>
              </a:defRPr>
            </a:lvl3pPr>
            <a:lvl4pPr lvl="3" algn="r" rtl="0">
              <a:buNone/>
              <a:defRPr sz="2700">
                <a:solidFill>
                  <a:srgbClr val="100228"/>
                </a:solidFill>
              </a:defRPr>
            </a:lvl4pPr>
            <a:lvl5pPr lvl="4" algn="r" rtl="0">
              <a:buNone/>
              <a:defRPr sz="2700">
                <a:solidFill>
                  <a:srgbClr val="100228"/>
                </a:solidFill>
              </a:defRPr>
            </a:lvl5pPr>
            <a:lvl6pPr lvl="5" algn="r" rtl="0">
              <a:buNone/>
              <a:defRPr sz="2700">
                <a:solidFill>
                  <a:srgbClr val="100228"/>
                </a:solidFill>
              </a:defRPr>
            </a:lvl6pPr>
            <a:lvl7pPr lvl="6" algn="r" rtl="0">
              <a:buNone/>
              <a:defRPr sz="2700">
                <a:solidFill>
                  <a:srgbClr val="100228"/>
                </a:solidFill>
              </a:defRPr>
            </a:lvl7pPr>
            <a:lvl8pPr lvl="7" algn="r" rtl="0">
              <a:buNone/>
              <a:defRPr sz="2700">
                <a:solidFill>
                  <a:srgbClr val="100228"/>
                </a:solidFill>
              </a:defRPr>
            </a:lvl8pPr>
            <a:lvl9pPr lvl="8" algn="r" rtl="0">
              <a:buNone/>
              <a:defRPr sz="2700">
                <a:solidFill>
                  <a:srgbClr val="10022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 1">
  <p:cSld name="TITLE_3_1">
    <p:bg>
      <p:bgPr>
        <a:solidFill>
          <a:srgbClr val="22005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12211050" y="1014089"/>
            <a:ext cx="113418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  <a:defRPr sz="36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8"/>
          <p:cNvCxnSpPr/>
          <p:nvPr/>
        </p:nvCxnSpPr>
        <p:spPr>
          <a:xfrm rot="10800000" flipH="1">
            <a:off x="1068178" y="859919"/>
            <a:ext cx="22248600" cy="66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solidFill>
          <a:srgbClr val="22005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11749" y="7609425"/>
            <a:ext cx="5667093" cy="368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ctrTitle"/>
          </p:nvPr>
        </p:nvSpPr>
        <p:spPr>
          <a:xfrm>
            <a:off x="831222" y="4093337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1"/>
          </p:nvPr>
        </p:nvSpPr>
        <p:spPr>
          <a:xfrm>
            <a:off x="961228" y="9181350"/>
            <a:ext cx="176901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2" name="Google Shape;92;p1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775" y="1386426"/>
            <a:ext cx="2886825" cy="22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subTitle" idx="2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21638775" y="10388775"/>
            <a:ext cx="1668600" cy="2113500"/>
          </a:xfrm>
          <a:prstGeom prst="rect">
            <a:avLst/>
          </a:prstGeom>
          <a:solidFill>
            <a:srgbClr val="2200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7314" y="10415689"/>
            <a:ext cx="1594649" cy="197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DF3034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24384000" cy="13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831224" y="556057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972276" y="11428200"/>
            <a:ext cx="205149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solidFill>
          <a:srgbClr val="D3026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9" cy="1372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– Dark" type="tx">
  <p:cSld name="TITLE_AND_BODY">
    <p:bg>
      <p:bgPr>
        <a:solidFill>
          <a:srgbClr val="00235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778000" y="5080000"/>
            <a:ext cx="20828000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546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0" name="Google Shape;20;p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5052" y="964406"/>
            <a:ext cx="3496073" cy="277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solidFill>
          <a:srgbClr val="008576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62"/>
            <a:ext cx="24383999" cy="1369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2">
  <p:cSld name="TITLE_1_1_2">
    <p:bg>
      <p:bgPr>
        <a:solidFill>
          <a:srgbClr val="007BB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1" cy="1371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3">
  <p:cSld name="TITLE_1_1_3">
    <p:bg>
      <p:bgPr>
        <a:solidFill>
          <a:srgbClr val="005EA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3999" cy="13712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831225" y="5560575"/>
            <a:ext cx="125610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bg>
      <p:bgPr>
        <a:solidFill>
          <a:srgbClr val="DF3034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37800" cy="38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972276" y="11428200"/>
            <a:ext cx="205149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4">
  <p:cSld name="TITLE_1_1_4">
    <p:bg>
      <p:bgPr>
        <a:solidFill>
          <a:srgbClr val="D3026B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18975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_1_1_1_1">
    <p:bg>
      <p:bgPr>
        <a:solidFill>
          <a:srgbClr val="00857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6228" cy="385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2 1">
  <p:cSld name="TITLE_1_1_2_1">
    <p:bg>
      <p:bgPr>
        <a:solidFill>
          <a:srgbClr val="0282A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7958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3 1">
  <p:cSld name="TITLE_1_1_3_1">
    <p:bg>
      <p:bgPr>
        <a:solidFill>
          <a:srgbClr val="026AD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144925" y="7414350"/>
            <a:ext cx="5927958" cy="385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>
            <a:spLocks noGrp="1"/>
          </p:cNvSpPr>
          <p:nvPr>
            <p:ph type="subTitle" idx="1"/>
          </p:nvPr>
        </p:nvSpPr>
        <p:spPr>
          <a:xfrm>
            <a:off x="972275" y="11428200"/>
            <a:ext cx="2081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>
            <a:off x="831224" y="1370525"/>
            <a:ext cx="121989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1068175" y="5735875"/>
            <a:ext cx="13618500" cy="5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9848525"/>
            <a:ext cx="22227704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 rotWithShape="1">
          <a:blip r:embed="rId2">
            <a:alphaModFix/>
          </a:blip>
          <a:srcRect t="15150" b="9847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831225" y="6627375"/>
            <a:ext cx="113226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Helvetica Neue"/>
              <a:buNone/>
              <a:defRPr sz="9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900"/>
              <a:buFont typeface="Helvetica Neue"/>
              <a:buNone/>
              <a:defRPr sz="1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cxnSp>
        <p:nvCxnSpPr>
          <p:cNvPr id="157" name="Google Shape;157;p30"/>
          <p:cNvCxnSpPr/>
          <p:nvPr/>
        </p:nvCxnSpPr>
        <p:spPr>
          <a:xfrm rot="10800000" flipH="1">
            <a:off x="1068178" y="12520758"/>
            <a:ext cx="22248600" cy="6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30"/>
          <p:cNvSpPr txBox="1">
            <a:spLocks noGrp="1"/>
          </p:cNvSpPr>
          <p:nvPr>
            <p:ph type="sldNum" idx="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FFFFFF"/>
                </a:solidFill>
              </a:defRPr>
            </a:lvl1pPr>
            <a:lvl2pPr lvl="1" algn="r" rtl="0">
              <a:buNone/>
              <a:defRPr sz="2700">
                <a:solidFill>
                  <a:srgbClr val="FFFFFF"/>
                </a:solidFill>
              </a:defRPr>
            </a:lvl2pPr>
            <a:lvl3pPr lvl="2" algn="r" rtl="0">
              <a:buNone/>
              <a:defRPr sz="2700">
                <a:solidFill>
                  <a:srgbClr val="FFFFFF"/>
                </a:solidFill>
              </a:defRPr>
            </a:lvl3pPr>
            <a:lvl4pPr lvl="3" algn="r" rtl="0">
              <a:buNone/>
              <a:defRPr sz="2700">
                <a:solidFill>
                  <a:srgbClr val="FFFFFF"/>
                </a:solidFill>
              </a:defRPr>
            </a:lvl4pPr>
            <a:lvl5pPr lvl="4" algn="r" rtl="0">
              <a:buNone/>
              <a:defRPr sz="2700">
                <a:solidFill>
                  <a:srgbClr val="FFFFFF"/>
                </a:solidFill>
              </a:defRPr>
            </a:lvl5pPr>
            <a:lvl6pPr lvl="5" algn="r" rtl="0">
              <a:buNone/>
              <a:defRPr sz="2700">
                <a:solidFill>
                  <a:srgbClr val="FFFFFF"/>
                </a:solidFill>
              </a:defRPr>
            </a:lvl6pPr>
            <a:lvl7pPr lvl="6" algn="r" rtl="0">
              <a:buNone/>
              <a:defRPr sz="2700">
                <a:solidFill>
                  <a:srgbClr val="FFFFFF"/>
                </a:solidFill>
              </a:defRPr>
            </a:lvl7pPr>
            <a:lvl8pPr lvl="7" algn="r" rtl="0">
              <a:buNone/>
              <a:defRPr sz="2700">
                <a:solidFill>
                  <a:srgbClr val="FFFFFF"/>
                </a:solidFill>
              </a:defRPr>
            </a:lvl8pPr>
            <a:lvl9pPr lvl="8" algn="r" rtl="0">
              <a:buNone/>
              <a:defRPr sz="27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bg>
      <p:bgPr>
        <a:solidFill>
          <a:srgbClr val="002350">
            <a:alpha val="56919"/>
          </a:srgb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31"/>
          <p:cNvCxnSpPr/>
          <p:nvPr/>
        </p:nvCxnSpPr>
        <p:spPr>
          <a:xfrm>
            <a:off x="1504950" y="4324350"/>
            <a:ext cx="3009900" cy="0"/>
          </a:xfrm>
          <a:prstGeom prst="straightConnector1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31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77601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778000" y="5080000"/>
            <a:ext cx="20828000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 Light"/>
              <a:buNone/>
              <a:defRPr sz="4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5" name="Google Shape;25;p4" descr="svg2pdf.htm.pdf"/>
          <p:cNvPicPr preferRelativeResize="0"/>
          <p:nvPr/>
        </p:nvPicPr>
        <p:blipFill rotWithShape="1">
          <a:blip r:embed="rId2">
            <a:alphaModFix/>
          </a:blip>
          <a:srcRect t="24689" b="24689"/>
          <a:stretch/>
        </p:blipFill>
        <p:spPr>
          <a:xfrm>
            <a:off x="2249652" y="964406"/>
            <a:ext cx="3496038" cy="27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100228"/>
                </a:solidFill>
              </a:defRPr>
            </a:lvl1pPr>
            <a:lvl2pPr lvl="1" algn="r" rtl="0">
              <a:buNone/>
              <a:defRPr sz="2700">
                <a:solidFill>
                  <a:srgbClr val="100228"/>
                </a:solidFill>
              </a:defRPr>
            </a:lvl2pPr>
            <a:lvl3pPr lvl="2" algn="r" rtl="0">
              <a:buNone/>
              <a:defRPr sz="2700">
                <a:solidFill>
                  <a:srgbClr val="100228"/>
                </a:solidFill>
              </a:defRPr>
            </a:lvl3pPr>
            <a:lvl4pPr lvl="3" algn="r" rtl="0">
              <a:buNone/>
              <a:defRPr sz="2700">
                <a:solidFill>
                  <a:srgbClr val="100228"/>
                </a:solidFill>
              </a:defRPr>
            </a:lvl4pPr>
            <a:lvl5pPr lvl="4" algn="r" rtl="0">
              <a:buNone/>
              <a:defRPr sz="2700">
                <a:solidFill>
                  <a:srgbClr val="100228"/>
                </a:solidFill>
              </a:defRPr>
            </a:lvl5pPr>
            <a:lvl6pPr lvl="5" algn="r" rtl="0">
              <a:buNone/>
              <a:defRPr sz="2700">
                <a:solidFill>
                  <a:srgbClr val="100228"/>
                </a:solidFill>
              </a:defRPr>
            </a:lvl6pPr>
            <a:lvl7pPr lvl="6" algn="r" rtl="0">
              <a:buNone/>
              <a:defRPr sz="2700">
                <a:solidFill>
                  <a:srgbClr val="100228"/>
                </a:solidFill>
              </a:defRPr>
            </a:lvl7pPr>
            <a:lvl8pPr lvl="7" algn="r" rtl="0">
              <a:buNone/>
              <a:defRPr sz="2700">
                <a:solidFill>
                  <a:srgbClr val="100228"/>
                </a:solidFill>
              </a:defRPr>
            </a:lvl8pPr>
            <a:lvl9pPr lvl="8" algn="r" rtl="0">
              <a:buNone/>
              <a:defRPr sz="2700">
                <a:solidFill>
                  <a:srgbClr val="10022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heading">
  <p:cSld name="Subheading">
    <p:bg>
      <p:bgPr>
        <a:solidFill>
          <a:srgbClr val="0276C4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778000" y="2425700"/>
            <a:ext cx="20828000" cy="8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ing">
  <p:cSld name="Subheading 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778000" y="2425700"/>
            <a:ext cx="20828000" cy="8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cus">
  <p:cSld name="Focus">
    <p:bg>
      <p:bgPr>
        <a:solidFill>
          <a:srgbClr val="00000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12446000"/>
            <a:ext cx="24384001" cy="127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endParaRPr sz="32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777999" y="2421811"/>
            <a:ext cx="20828001" cy="887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1777999" y="12446000"/>
            <a:ext cx="10414002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19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@SteveMarshall</a:t>
            </a:r>
            <a:endParaRPr/>
          </a:p>
        </p:txBody>
      </p:sp>
      <p:sp>
        <p:nvSpPr>
          <p:cNvPr id="36" name="Google Shape;36;p7"/>
          <p:cNvSpPr txBox="1"/>
          <p:nvPr/>
        </p:nvSpPr>
        <p:spPr>
          <a:xfrm>
            <a:off x="12192000" y="12446000"/>
            <a:ext cx="10414001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191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MOJ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>
  <p:cSld name="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us Figure">
  <p:cSld name="Focus Figure">
    <p:bg>
      <p:bgPr>
        <a:solidFill>
          <a:srgbClr val="002350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s">
  <p:cSld name="Quot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5486400" y="1784349"/>
            <a:ext cx="13411200" cy="10147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78000" y="179070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78000" y="1784350"/>
            <a:ext cx="20828000" cy="10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Helvetica Neue"/>
              <a:buNone/>
              <a:defRPr sz="7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22085006" y="11419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rgbClr val="002350"/>
                </a:solidFill>
              </a:defRPr>
            </a:lvl1pPr>
            <a:lvl2pPr lvl="1" algn="r" rtl="0">
              <a:buNone/>
              <a:defRPr sz="2700">
                <a:solidFill>
                  <a:srgbClr val="002350"/>
                </a:solidFill>
              </a:defRPr>
            </a:lvl2pPr>
            <a:lvl3pPr lvl="2" algn="r" rtl="0">
              <a:buNone/>
              <a:defRPr sz="2700">
                <a:solidFill>
                  <a:srgbClr val="002350"/>
                </a:solidFill>
              </a:defRPr>
            </a:lvl3pPr>
            <a:lvl4pPr lvl="3" algn="r" rtl="0">
              <a:buNone/>
              <a:defRPr sz="2700">
                <a:solidFill>
                  <a:srgbClr val="002350"/>
                </a:solidFill>
              </a:defRPr>
            </a:lvl4pPr>
            <a:lvl5pPr lvl="4" algn="r" rtl="0">
              <a:buNone/>
              <a:defRPr sz="2700">
                <a:solidFill>
                  <a:srgbClr val="002350"/>
                </a:solidFill>
              </a:defRPr>
            </a:lvl5pPr>
            <a:lvl6pPr lvl="5" algn="r" rtl="0">
              <a:buNone/>
              <a:defRPr sz="2700">
                <a:solidFill>
                  <a:srgbClr val="002350"/>
                </a:solidFill>
              </a:defRPr>
            </a:lvl6pPr>
            <a:lvl7pPr lvl="6" algn="r" rtl="0">
              <a:buNone/>
              <a:defRPr sz="2700">
                <a:solidFill>
                  <a:srgbClr val="002350"/>
                </a:solidFill>
              </a:defRPr>
            </a:lvl7pPr>
            <a:lvl8pPr lvl="7" algn="r" rtl="0">
              <a:buNone/>
              <a:defRPr sz="2700">
                <a:solidFill>
                  <a:srgbClr val="002350"/>
                </a:solidFill>
              </a:defRPr>
            </a:lvl8pPr>
            <a:lvl9pPr lvl="8" algn="r" rtl="0">
              <a:buNone/>
              <a:defRPr sz="2700">
                <a:solidFill>
                  <a:srgbClr val="00235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831200" y="101408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4800"/>
              <a:buFont typeface="Helvetica Neue"/>
              <a:buNone/>
              <a:defRPr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1000E"/>
              </a:buClr>
              <a:buSzPts val="4800"/>
              <a:buNone/>
              <a:defRPr sz="4800">
                <a:solidFill>
                  <a:srgbClr val="01000E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What is a content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crit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a collaborative process. You share content, get constructive feedback, consider alternatives and bounce ideas around with support and advice.” – </a:t>
            </a:r>
            <a:r>
              <a:rPr lang="en-GB" sz="6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Jane McFadyen, content designer at DWP</a:t>
            </a:r>
            <a:endParaRPr sz="6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775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Who are the users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Repeated users who need to check if they are eligible for Legal Aid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6543950" y="1316175"/>
            <a:ext cx="458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challenges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It’s reported that users currently think they will / have got Legal Aid by reaching the end of the CLA journey.</a:t>
            </a:r>
            <a:r>
              <a:rPr lang="en-US" sz="60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5659578" y="1316175"/>
            <a:ext cx="505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Feedback type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pattern we are looking to use fit the problem. </a:t>
            </a:r>
            <a:endParaRPr sz="60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9"/>
          <p:cNvSpPr txBox="1"/>
          <p:nvPr/>
        </p:nvSpPr>
        <p:spPr>
          <a:xfrm>
            <a:off x="5537169" y="1316175"/>
            <a:ext cx="503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scenario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have already found the service, entered some details about their situation and then click Continue...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5659578" y="1316175"/>
            <a:ext cx="505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Show the thing!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5682659" y="1316175"/>
            <a:ext cx="337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60 seconds</a:t>
            </a:r>
            <a:endParaRPr sz="3600"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75" y="3218202"/>
            <a:ext cx="10239849" cy="888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0050" y="3218212"/>
            <a:ext cx="11635848" cy="655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023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Interrupt card design</a:t>
            </a:r>
            <a:endParaRPr sz="36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41"/>
          <p:cNvSpPr txBox="1">
            <a:spLocks noGrp="1"/>
          </p:cNvSpPr>
          <p:nvPr>
            <p:ph type="body" idx="2"/>
          </p:nvPr>
        </p:nvSpPr>
        <p:spPr>
          <a:xfrm>
            <a:off x="12140050" y="2556175"/>
            <a:ext cx="1023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design</a:t>
            </a:r>
            <a:endParaRPr sz="3600" b="1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subTitle" idx="1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2020</a:t>
            </a: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18217500" cy="547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YOUR FEEDBACK</a:t>
            </a:r>
            <a:endParaRPr sz="150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1579375" y="75968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25 minutes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Why do a content </a:t>
            </a:r>
            <a:r>
              <a:rPr lang="en-US" b="1" dirty="0" err="1">
                <a:latin typeface="Helvetica Neue"/>
                <a:ea typeface="Helvetica Neue"/>
                <a:cs typeface="Helvetica Neue"/>
                <a:sym typeface="Helvetica Neue"/>
              </a:rPr>
              <a:t>crit</a:t>
            </a: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content </a:t>
            </a:r>
            <a:r>
              <a:rPr lang="en-US" sz="9000" dirty="0" err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crits</a:t>
            </a: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 to provide perspective, improve the design and ultimately create a better product for the user.</a:t>
            </a:r>
          </a:p>
        </p:txBody>
      </p:sp>
    </p:spTree>
    <p:extLst>
      <p:ext uri="{BB962C8B-B14F-4D97-AF65-F5344CB8AC3E}">
        <p14:creationId xmlns:p14="http://schemas.microsoft.com/office/powerpoint/2010/main" val="4819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Collective agreement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4800" b="1" dirty="0">
                <a:solidFill>
                  <a:srgbClr val="220051"/>
                </a:solidFill>
                <a:latin typeface="Proxima Nova" panose="020B0604020202020204" charset="0"/>
                <a:ea typeface="Helvetica Neue"/>
                <a:cs typeface="Helvetica Neue"/>
                <a:sym typeface="Helvetica Neue"/>
              </a:rPr>
              <a:t>What behaviours can we all sign up to, to make sure today is useful and safe for everyone here?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Respect for everyone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Don’t assume knowledge or context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welcoming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fully engaged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open</a:t>
            </a:r>
          </a:p>
          <a:p>
            <a:pPr lvl="0">
              <a:lnSpc>
                <a:spcPct val="115000"/>
              </a:lnSpc>
            </a:pPr>
            <a:endParaRPr sz="32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2BDBA-4018-48CD-8867-A1CF744EEC13}"/>
              </a:ext>
            </a:extLst>
          </p:cNvPr>
          <p:cNvSpPr txBox="1"/>
          <p:nvPr/>
        </p:nvSpPr>
        <p:spPr>
          <a:xfrm>
            <a:off x="10583966" y="6286500"/>
            <a:ext cx="11477822" cy="445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Confidentiality 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Put devices away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Background conversations to the foreground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Stay on topic</a:t>
            </a:r>
          </a:p>
          <a:p>
            <a:pPr marL="457200" lvl="0" indent="-4572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3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Stick to brief and time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913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Good feedback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983550" y="2411872"/>
            <a:ext cx="7186175" cy="6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Getting feedback</a:t>
            </a:r>
          </a:p>
          <a:p>
            <a:endParaRPr lang="en-GB" sz="4000" dirty="0">
              <a:solidFill>
                <a:srgbClr val="220051"/>
              </a:solidFill>
              <a:latin typeface="Proxima Nova" panose="020B0604020202020204" charset="0"/>
            </a:endParaRPr>
          </a:p>
          <a:p>
            <a:pPr fontAlgn="base"/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Let the team review the work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give a demo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talk too much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don’t get defensive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deflect questions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take notes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</a:rPr>
              <a:t>do listen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6" name="Google Shape;182;p35">
            <a:extLst>
              <a:ext uri="{FF2B5EF4-FFF2-40B4-BE49-F238E27FC236}">
                <a16:creationId xmlns:a16="http://schemas.microsoft.com/office/drawing/2014/main" id="{A7DECD45-636E-4490-8CA4-79A995E69C1A}"/>
              </a:ext>
            </a:extLst>
          </p:cNvPr>
          <p:cNvSpPr txBox="1">
            <a:spLocks/>
          </p:cNvSpPr>
          <p:nvPr/>
        </p:nvSpPr>
        <p:spPr>
          <a:xfrm>
            <a:off x="10607050" y="2556183"/>
            <a:ext cx="10738475" cy="804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Giving feedback</a:t>
            </a:r>
          </a:p>
          <a:p>
            <a:endParaRPr lang="en-GB" sz="4000" dirty="0">
              <a:solidFill>
                <a:srgbClr val="220051"/>
              </a:solidFill>
              <a:latin typeface="Proxima Nova" panose="020B0604020202020204" charset="0"/>
            </a:endParaRPr>
          </a:p>
          <a:p>
            <a:pPr marL="742950" indent="-742950" fontAlgn="base">
              <a:buFont typeface="+mj-lt"/>
              <a:buAutoNum type="arabicPeriod"/>
            </a:pPr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</a:rPr>
              <a:t>Listen to the context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ask questions if you need to</a:t>
            </a:r>
            <a:b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</a:br>
            <a:endParaRPr lang="en-GB"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  <a:p>
            <a:pPr marL="742950" indent="-742950">
              <a:lnSpc>
                <a:spcPct val="115000"/>
              </a:lnSpc>
              <a:buFont typeface="+mj-lt"/>
              <a:buAutoNum type="arabicPeriod" startAt="2"/>
            </a:pPr>
            <a:r>
              <a:rPr lang="en-GB" sz="4000" b="1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Give the right kind of feedback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avoid personal opinions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avoid absolute statements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ask open questions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be kind</a:t>
            </a:r>
          </a:p>
          <a:p>
            <a:pPr marL="742950" lvl="2" indent="-7429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220051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explore ideas and suggest alternatives </a:t>
            </a:r>
          </a:p>
          <a:p>
            <a:pPr>
              <a:lnSpc>
                <a:spcPct val="115000"/>
              </a:lnSpc>
            </a:pPr>
            <a:endParaRPr lang="en-GB" sz="4000" dirty="0">
              <a:solidFill>
                <a:srgbClr val="220051"/>
              </a:solidFill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FED794-0F06-4ED5-83A7-2451B60E8A46}"/>
              </a:ext>
            </a:extLst>
          </p:cNvPr>
          <p:cNvSpPr/>
          <p:nvPr/>
        </p:nvSpPr>
        <p:spPr>
          <a:xfrm>
            <a:off x="11653805" y="10801895"/>
            <a:ext cx="46271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“I don’t like X”</a:t>
            </a:r>
          </a:p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“Y never works”</a:t>
            </a:r>
            <a:endParaRPr lang="en-GB" sz="4400" dirty="0">
              <a:solidFill>
                <a:srgbClr val="220051"/>
              </a:solidFill>
              <a:effectLst/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B32F-EA35-4773-957D-40D422A72551}"/>
              </a:ext>
            </a:extLst>
          </p:cNvPr>
          <p:cNvSpPr txBox="1"/>
          <p:nvPr/>
        </p:nvSpPr>
        <p:spPr>
          <a:xfrm flipV="1">
            <a:off x="10607050" y="10801895"/>
            <a:ext cx="805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220051"/>
                </a:solidFill>
                <a:latin typeface="Proxima Nova" panose="020B060402020202020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9115C-7B68-4B14-93E7-69ADED6B0206}"/>
              </a:ext>
            </a:extLst>
          </p:cNvPr>
          <p:cNvSpPr txBox="1"/>
          <p:nvPr/>
        </p:nvSpPr>
        <p:spPr>
          <a:xfrm rot="10800000" flipV="1">
            <a:off x="16677463" y="10755092"/>
            <a:ext cx="883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220051"/>
                </a:solidFill>
                <a:latin typeface="Proxima Nova" panose="020B0604020202020204" charset="0"/>
                <a:sym typeface="Wingdings" panose="05000000000000000000" pitchFamily="2" charset="2"/>
              </a:rPr>
              <a:t></a:t>
            </a:r>
            <a:endParaRPr lang="en-GB" sz="8800" dirty="0">
              <a:solidFill>
                <a:srgbClr val="220051"/>
              </a:solidFill>
              <a:latin typeface="Proxima Nova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5F012-5198-42FF-8D90-B8BF9D8493F8}"/>
              </a:ext>
            </a:extLst>
          </p:cNvPr>
          <p:cNvSpPr txBox="1"/>
          <p:nvPr/>
        </p:nvSpPr>
        <p:spPr>
          <a:xfrm>
            <a:off x="17957321" y="10801895"/>
            <a:ext cx="5009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“What happens if…”</a:t>
            </a:r>
          </a:p>
          <a:p>
            <a:r>
              <a:rPr lang="en-GB" sz="4400" dirty="0">
                <a:solidFill>
                  <a:srgbClr val="220051"/>
                </a:solidFill>
                <a:latin typeface="Proxima Nova" panose="020B0604020202020204" charset="0"/>
              </a:rPr>
              <a:t>“Have you tried…”</a:t>
            </a:r>
            <a:endParaRPr lang="en-GB" sz="4400" dirty="0">
              <a:solidFill>
                <a:srgbClr val="22005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/>
                <a:ea typeface="Helvetica Neue"/>
                <a:cs typeface="Helvetica Neue"/>
                <a:sym typeface="Helvetica Neue"/>
              </a:rPr>
              <a:t>Remember!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Everyone did the best job they could with the information they had at the time.</a:t>
            </a:r>
            <a:endParaRPr sz="9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58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ctrTitle"/>
          </p:nvPr>
        </p:nvSpPr>
        <p:spPr>
          <a:xfrm>
            <a:off x="831222" y="4093337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MOJ DESIGN CRIT 2020</a:t>
            </a:r>
            <a:endParaRPr sz="96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>
                <a:latin typeface="Proxima Nova"/>
                <a:ea typeface="Proxima Nova"/>
                <a:cs typeface="Proxima Nova"/>
                <a:sym typeface="Proxima Nova"/>
              </a:rPr>
              <a:t>[What you are presenting]</a:t>
            </a:r>
            <a:endParaRPr sz="9600" b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1"/>
          </p:nvPr>
        </p:nvSpPr>
        <p:spPr>
          <a:xfrm>
            <a:off x="961228" y="9181350"/>
            <a:ext cx="17690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[Name] / [Profession]</a:t>
            </a:r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2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Feb 2020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005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>
            <a:off x="1193175" y="4627125"/>
            <a:ext cx="18217500" cy="2969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OVERVIEW</a:t>
            </a:r>
            <a:endParaRPr sz="15000" b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>
            <a:off x="972287" y="11428200"/>
            <a:ext cx="21632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2020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problem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 dirty="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an interrupt pattern to improve the user journey for people checking if they are eligible for Legal Aid.</a:t>
            </a:r>
            <a:endParaRPr sz="9000" dirty="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4927575" y="12930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7622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831150" y="102888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Helvetica Neue"/>
                <a:ea typeface="Helvetica Neue"/>
                <a:cs typeface="Helvetica Neue"/>
                <a:sym typeface="Helvetica Neue"/>
              </a:rPr>
              <a:t>The context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043425" y="2556175"/>
            <a:ext cx="19527300" cy="9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2005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b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9000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Feedback has shown that the results page (can they get legal aid) is causing confusion/dissatisfaction for xx% of users.</a:t>
            </a:r>
            <a:endParaRPr sz="9000">
              <a:solidFill>
                <a:srgbClr val="22005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927575" y="1293075"/>
            <a:ext cx="460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0051"/>
              </a:buClr>
              <a:buSzPts val="3600"/>
              <a:buFont typeface="Proxima Nova"/>
              <a:buChar char="●"/>
            </a:pPr>
            <a:r>
              <a:rPr lang="en-US" sz="3600" b="1">
                <a:solidFill>
                  <a:srgbClr val="220051"/>
                </a:solidFill>
                <a:latin typeface="Proxima Nova"/>
                <a:ea typeface="Proxima Nova"/>
                <a:cs typeface="Proxima Nova"/>
                <a:sym typeface="Proxima Nova"/>
              </a:rPr>
              <a:t>max 60 seconds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J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FC175A20D91C48A912E13DFFA16BC9" ma:contentTypeVersion="6" ma:contentTypeDescription="Create a new document." ma:contentTypeScope="" ma:versionID="3938f1e90bad3c3f85212b989949f7b8">
  <xsd:schema xmlns:xsd="http://www.w3.org/2001/XMLSchema" xmlns:xs="http://www.w3.org/2001/XMLSchema" xmlns:p="http://schemas.microsoft.com/office/2006/metadata/properties" xmlns:ns3="6c299e1c-4773-4fa7-bffd-94b96089aea7" targetNamespace="http://schemas.microsoft.com/office/2006/metadata/properties" ma:root="true" ma:fieldsID="548b8fe047162ccc2a7a2b2c7e21b489" ns3:_="">
    <xsd:import namespace="6c299e1c-4773-4fa7-bffd-94b96089ae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99e1c-4773-4fa7-bffd-94b96089ae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D6980-BE11-4F11-A145-CA7D229973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E97B1-7D22-404B-AB1D-DDFBD39F29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267C857-7897-42B5-8447-6C69FFD69A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99e1c-4773-4fa7-bffd-94b96089ae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330</Words>
  <Application>Microsoft Office PowerPoint</Application>
  <PresentationFormat>Custom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Helvetica Neue</vt:lpstr>
      <vt:lpstr>Arial</vt:lpstr>
      <vt:lpstr>Proxima Nova</vt:lpstr>
      <vt:lpstr>Helvetica Neue Light</vt:lpstr>
      <vt:lpstr>Proxima Nova Extrabold</vt:lpstr>
      <vt:lpstr>White</vt:lpstr>
      <vt:lpstr>MoJ Template</vt:lpstr>
      <vt:lpstr>What is a content crit?</vt:lpstr>
      <vt:lpstr>Why do a content crit?</vt:lpstr>
      <vt:lpstr>Collective agreement</vt:lpstr>
      <vt:lpstr>Good feedback</vt:lpstr>
      <vt:lpstr>Remember!</vt:lpstr>
      <vt:lpstr>MOJ DESIGN CRIT 2020 [What you are presenting]</vt:lpstr>
      <vt:lpstr>OVERVIEW</vt:lpstr>
      <vt:lpstr>The problem</vt:lpstr>
      <vt:lpstr>The context</vt:lpstr>
      <vt:lpstr>Who are the users</vt:lpstr>
      <vt:lpstr>The challenges</vt:lpstr>
      <vt:lpstr>Feedback type</vt:lpstr>
      <vt:lpstr>The scenario</vt:lpstr>
      <vt:lpstr>Show the thing!</vt:lpstr>
      <vt:lpstr>YOUR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DESIGN CRIT 2020 [What you are presenting]</dc:title>
  <cp:lastModifiedBy>Middleditch, Damien</cp:lastModifiedBy>
  <cp:revision>2</cp:revision>
  <dcterms:modified xsi:type="dcterms:W3CDTF">2021-03-01T18:37:18Z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0x010100E6FC175A20D91C48A912E13DFFA16BC9</vt:lpwstr>
  </property>
</Properties>
</file>